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Folded </a:t>
            </a:r>
            <a:r>
              <a:rPr lang="en-US" sz="2500" dirty="0">
                <a:latin typeface="SimpleKindOfGirl"/>
                <a:cs typeface="SimpleKindOfGirl"/>
              </a:rPr>
              <a:t>Pockets – </a:t>
            </a:r>
            <a:r>
              <a:rPr lang="en-US" sz="2500" dirty="0" smtClean="0">
                <a:latin typeface="SimpleKindOfGirl"/>
                <a:cs typeface="SimpleKindOfGirl"/>
              </a:rPr>
              <a:t>Wide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47" name="Group 146"/>
          <p:cNvGrpSpPr/>
          <p:nvPr/>
        </p:nvGrpSpPr>
        <p:grpSpPr>
          <a:xfrm>
            <a:off x="642409" y="2421622"/>
            <a:ext cx="6483847" cy="5969835"/>
            <a:chOff x="956140" y="2421622"/>
            <a:chExt cx="5916137" cy="5969835"/>
          </a:xfrm>
        </p:grpSpPr>
        <p:sp>
          <p:nvSpPr>
            <p:cNvPr id="148" name="AutoShape 3"/>
            <p:cNvSpPr>
              <a:spLocks noChangeArrowheads="1"/>
            </p:cNvSpPr>
            <p:nvPr/>
          </p:nvSpPr>
          <p:spPr bwMode="auto">
            <a:xfrm>
              <a:off x="1659387" y="4964331"/>
              <a:ext cx="4394695" cy="34271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AutoShape 4"/>
            <p:cNvSpPr>
              <a:spLocks noChangeArrowheads="1"/>
            </p:cNvSpPr>
            <p:nvPr/>
          </p:nvSpPr>
          <p:spPr bwMode="auto">
            <a:xfrm rot="16200000">
              <a:off x="2642855" y="734907"/>
              <a:ext cx="2542707" cy="591613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Rectangle 5"/>
            <p:cNvSpPr>
              <a:spLocks noChangeArrowheads="1"/>
            </p:cNvSpPr>
            <p:nvPr/>
          </p:nvSpPr>
          <p:spPr bwMode="auto">
            <a:xfrm>
              <a:off x="1659388" y="2433908"/>
              <a:ext cx="4394695" cy="25304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TextBox 150"/>
            <p:cNvSpPr txBox="1"/>
            <p:nvPr/>
          </p:nvSpPr>
          <p:spPr>
            <a:xfrm rot="16200000">
              <a:off x="1963850" y="7369247"/>
              <a:ext cx="1068674" cy="336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 rot="16200000">
              <a:off x="3310639" y="6478687"/>
              <a:ext cx="1068674" cy="336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 rot="16200000">
              <a:off x="4698326" y="5410013"/>
              <a:ext cx="1068674" cy="336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 rot="16200000">
              <a:off x="1963850" y="5410012"/>
              <a:ext cx="1068674" cy="336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 rot="16200000">
              <a:off x="4698326" y="7369248"/>
              <a:ext cx="1068674" cy="336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 rot="16200000">
              <a:off x="830984" y="3534135"/>
              <a:ext cx="1007255" cy="28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 rot="16200000">
              <a:off x="5884886" y="3534138"/>
              <a:ext cx="1007255" cy="28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SimpleKindOfGirl</vt:lpstr>
      <vt:lpstr>Whipsmart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23</cp:revision>
  <dcterms:created xsi:type="dcterms:W3CDTF">2014-11-02T14:46:11Z</dcterms:created>
  <dcterms:modified xsi:type="dcterms:W3CDTF">2014-11-04T12:02:34Z</dcterms:modified>
</cp:coreProperties>
</file>