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Folded </a:t>
            </a:r>
            <a:r>
              <a:rPr lang="en-US" sz="2500" dirty="0">
                <a:latin typeface="SimpleKindOfGirl"/>
                <a:cs typeface="SimpleKindOfGirl"/>
              </a:rPr>
              <a:t>Pockets – </a:t>
            </a:r>
            <a:r>
              <a:rPr lang="en-US" sz="2500" dirty="0" smtClean="0">
                <a:latin typeface="SimpleKindOfGirl"/>
                <a:cs typeface="SimpleKindOfGirl"/>
              </a:rPr>
              <a:t>Narrow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14" name="Group 28"/>
          <p:cNvGrpSpPr/>
          <p:nvPr/>
        </p:nvGrpSpPr>
        <p:grpSpPr>
          <a:xfrm rot="10800000">
            <a:off x="883686" y="1095905"/>
            <a:ext cx="5969832" cy="3162300"/>
            <a:chOff x="800101" y="38100"/>
            <a:chExt cx="5969832" cy="3162300"/>
          </a:xfrm>
        </p:grpSpPr>
        <p:sp>
          <p:nvSpPr>
            <p:cNvPr id="115" name="AutoShape 3"/>
            <p:cNvSpPr>
              <a:spLocks noChangeArrowheads="1"/>
            </p:cNvSpPr>
            <p:nvPr/>
          </p:nvSpPr>
          <p:spPr bwMode="auto">
            <a:xfrm rot="5400000">
              <a:off x="1502548" y="-107013"/>
              <a:ext cx="2022231" cy="34271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AutoShape 4"/>
            <p:cNvSpPr>
              <a:spLocks noChangeArrowheads="1"/>
            </p:cNvSpPr>
            <p:nvPr/>
          </p:nvSpPr>
          <p:spPr bwMode="auto">
            <a:xfrm>
              <a:off x="4227226" y="38100"/>
              <a:ext cx="2542707" cy="3162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Rectangle 5"/>
            <p:cNvSpPr>
              <a:spLocks noChangeArrowheads="1"/>
            </p:cNvSpPr>
            <p:nvPr/>
          </p:nvSpPr>
          <p:spPr bwMode="auto">
            <a:xfrm rot="5400000">
              <a:off x="4481322" y="341339"/>
              <a:ext cx="2022231" cy="25304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1119474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010035" y="1416474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078709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3078709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119474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13377" y="292100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13377" y="2617666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</p:grpSp>
      <p:grpSp>
        <p:nvGrpSpPr>
          <p:cNvPr id="125" name="Group 57"/>
          <p:cNvGrpSpPr/>
          <p:nvPr/>
        </p:nvGrpSpPr>
        <p:grpSpPr>
          <a:xfrm>
            <a:off x="956140" y="3774604"/>
            <a:ext cx="5969832" cy="3162300"/>
            <a:chOff x="800101" y="38100"/>
            <a:chExt cx="5969832" cy="3162300"/>
          </a:xfrm>
        </p:grpSpPr>
        <p:sp>
          <p:nvSpPr>
            <p:cNvPr id="126" name="AutoShape 3"/>
            <p:cNvSpPr>
              <a:spLocks noChangeArrowheads="1"/>
            </p:cNvSpPr>
            <p:nvPr/>
          </p:nvSpPr>
          <p:spPr bwMode="auto">
            <a:xfrm rot="5400000">
              <a:off x="1502548" y="-107013"/>
              <a:ext cx="2022231" cy="34271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AutoShape 4"/>
            <p:cNvSpPr>
              <a:spLocks noChangeArrowheads="1"/>
            </p:cNvSpPr>
            <p:nvPr/>
          </p:nvSpPr>
          <p:spPr bwMode="auto">
            <a:xfrm>
              <a:off x="4227226" y="38100"/>
              <a:ext cx="2542707" cy="3162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Rectangle 5"/>
            <p:cNvSpPr>
              <a:spLocks noChangeArrowheads="1"/>
            </p:cNvSpPr>
            <p:nvPr/>
          </p:nvSpPr>
          <p:spPr bwMode="auto">
            <a:xfrm rot="5400000">
              <a:off x="4481322" y="341339"/>
              <a:ext cx="2022231" cy="25304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119474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010035" y="1416474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078709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078709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119474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13377" y="292100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13377" y="2617666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</p:grpSp>
      <p:grpSp>
        <p:nvGrpSpPr>
          <p:cNvPr id="136" name="Group 68"/>
          <p:cNvGrpSpPr/>
          <p:nvPr/>
        </p:nvGrpSpPr>
        <p:grpSpPr>
          <a:xfrm rot="10800000">
            <a:off x="956140" y="6421464"/>
            <a:ext cx="5969832" cy="3162300"/>
            <a:chOff x="800101" y="38100"/>
            <a:chExt cx="5969832" cy="3162300"/>
          </a:xfrm>
        </p:grpSpPr>
        <p:sp>
          <p:nvSpPr>
            <p:cNvPr id="137" name="AutoShape 3"/>
            <p:cNvSpPr>
              <a:spLocks noChangeArrowheads="1"/>
            </p:cNvSpPr>
            <p:nvPr/>
          </p:nvSpPr>
          <p:spPr bwMode="auto">
            <a:xfrm rot="5400000">
              <a:off x="1502548" y="-107013"/>
              <a:ext cx="2022231" cy="34271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AutoShape 4"/>
            <p:cNvSpPr>
              <a:spLocks noChangeArrowheads="1"/>
            </p:cNvSpPr>
            <p:nvPr/>
          </p:nvSpPr>
          <p:spPr bwMode="auto">
            <a:xfrm>
              <a:off x="4227226" y="38100"/>
              <a:ext cx="2542707" cy="3162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Rectangle 5"/>
            <p:cNvSpPr>
              <a:spLocks noChangeArrowheads="1"/>
            </p:cNvSpPr>
            <p:nvPr/>
          </p:nvSpPr>
          <p:spPr bwMode="auto">
            <a:xfrm rot="5400000">
              <a:off x="4481322" y="341339"/>
              <a:ext cx="2022231" cy="25304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119474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2010035" y="1416474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078709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3078709" y="796745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119474" y="205502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013377" y="292100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013377" y="2617666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SimpleKindOfGirl</vt:lpstr>
      <vt:lpstr>Whipsmart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19</cp:revision>
  <dcterms:created xsi:type="dcterms:W3CDTF">2014-11-02T14:46:11Z</dcterms:created>
  <dcterms:modified xsi:type="dcterms:W3CDTF">2014-11-04T12:00:46Z</dcterms:modified>
</cp:coreProperties>
</file>