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Venn Diagram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3 -8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93" name="Group 292"/>
          <p:cNvGrpSpPr/>
          <p:nvPr/>
        </p:nvGrpSpPr>
        <p:grpSpPr>
          <a:xfrm>
            <a:off x="774171" y="1582999"/>
            <a:ext cx="6202690" cy="6400801"/>
            <a:chOff x="624771" y="1582999"/>
            <a:chExt cx="6591122" cy="6400801"/>
          </a:xfrm>
        </p:grpSpPr>
        <p:grpSp>
          <p:nvGrpSpPr>
            <p:cNvPr id="294" name="Group 293"/>
            <p:cNvGrpSpPr/>
            <p:nvPr/>
          </p:nvGrpSpPr>
          <p:grpSpPr>
            <a:xfrm rot="10800000">
              <a:off x="624771" y="1582999"/>
              <a:ext cx="6591122" cy="6400801"/>
              <a:chOff x="624771" y="1299139"/>
              <a:chExt cx="6591122" cy="6400801"/>
            </a:xfrm>
          </p:grpSpPr>
          <p:sp>
            <p:nvSpPr>
              <p:cNvPr id="297" name="Rectangle 296"/>
              <p:cNvSpPr>
                <a:spLocks/>
              </p:cNvSpPr>
              <p:nvPr/>
            </p:nvSpPr>
            <p:spPr>
              <a:xfrm rot="5400000">
                <a:off x="121852" y="1802060"/>
                <a:ext cx="3200400" cy="219456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>
                <a:spLocks/>
              </p:cNvSpPr>
              <p:nvPr/>
            </p:nvSpPr>
            <p:spPr>
              <a:xfrm rot="5400000">
                <a:off x="2320132" y="2804179"/>
                <a:ext cx="3200400" cy="6591121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>
                <a:spLocks/>
              </p:cNvSpPr>
              <p:nvPr/>
            </p:nvSpPr>
            <p:spPr>
              <a:xfrm rot="5400000">
                <a:off x="2322000" y="1802059"/>
                <a:ext cx="3200400" cy="219456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>
                <a:spLocks/>
              </p:cNvSpPr>
              <p:nvPr/>
            </p:nvSpPr>
            <p:spPr>
              <a:xfrm rot="5400000">
                <a:off x="4518413" y="1802059"/>
                <a:ext cx="3200400" cy="219456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5" name="Oval 294"/>
            <p:cNvSpPr/>
            <p:nvPr/>
          </p:nvSpPr>
          <p:spPr>
            <a:xfrm>
              <a:off x="626623" y="4960101"/>
              <a:ext cx="4389122" cy="28386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/>
            <p:cNvSpPr/>
            <p:nvPr/>
          </p:nvSpPr>
          <p:spPr>
            <a:xfrm>
              <a:off x="2819331" y="4960101"/>
              <a:ext cx="4389122" cy="283861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101</cp:revision>
  <dcterms:created xsi:type="dcterms:W3CDTF">2014-11-02T14:46:11Z</dcterms:created>
  <dcterms:modified xsi:type="dcterms:W3CDTF">2014-11-04T14:27:24Z</dcterms:modified>
</cp:coreProperties>
</file>