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Layered Page 4 Flap Sharp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3 -5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27" name="Group 226"/>
          <p:cNvGrpSpPr/>
          <p:nvPr/>
        </p:nvGrpSpPr>
        <p:grpSpPr>
          <a:xfrm>
            <a:off x="448193" y="1344606"/>
            <a:ext cx="6794507" cy="7059887"/>
            <a:chOff x="448193" y="1344606"/>
            <a:chExt cx="6794507" cy="7059887"/>
          </a:xfrm>
        </p:grpSpPr>
        <p:sp>
          <p:nvSpPr>
            <p:cNvPr id="228" name="Rectangle 227"/>
            <p:cNvSpPr>
              <a:spLocks/>
            </p:cNvSpPr>
            <p:nvPr/>
          </p:nvSpPr>
          <p:spPr>
            <a:xfrm rot="16200000">
              <a:off x="1040197" y="752602"/>
              <a:ext cx="3387991" cy="4572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Rectangle 228"/>
            <p:cNvSpPr>
              <a:spLocks/>
            </p:cNvSpPr>
            <p:nvPr/>
          </p:nvSpPr>
          <p:spPr>
            <a:xfrm rot="16200000">
              <a:off x="582997" y="4881697"/>
              <a:ext cx="3387991" cy="36576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Rectangle 229"/>
            <p:cNvSpPr>
              <a:spLocks/>
            </p:cNvSpPr>
            <p:nvPr/>
          </p:nvSpPr>
          <p:spPr>
            <a:xfrm rot="16200000">
              <a:off x="4177103" y="5338895"/>
              <a:ext cx="3387991" cy="2743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Rectangle 230"/>
            <p:cNvSpPr>
              <a:spLocks/>
            </p:cNvSpPr>
            <p:nvPr/>
          </p:nvSpPr>
          <p:spPr>
            <a:xfrm rot="16200000">
              <a:off x="4634304" y="2124203"/>
              <a:ext cx="3387991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2" name="Straight Connector 231"/>
            <p:cNvCxnSpPr/>
            <p:nvPr/>
          </p:nvCxnSpPr>
          <p:spPr>
            <a:xfrm rot="5400000" flipH="1" flipV="1">
              <a:off x="-760266" y="3031132"/>
              <a:ext cx="3373052" cy="1588"/>
            </a:xfrm>
            <a:prstGeom prst="line">
              <a:avLst/>
            </a:prstGeom>
            <a:ln w="317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 rot="5400000" flipH="1" flipV="1">
              <a:off x="-758678" y="6717173"/>
              <a:ext cx="3373052" cy="1588"/>
            </a:xfrm>
            <a:prstGeom prst="line">
              <a:avLst/>
            </a:prstGeom>
            <a:ln w="317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 rot="5400000" flipH="1" flipV="1">
              <a:off x="3270966" y="6717173"/>
              <a:ext cx="3373052" cy="1588"/>
            </a:xfrm>
            <a:prstGeom prst="line">
              <a:avLst/>
            </a:prstGeom>
            <a:ln w="317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 rot="5400000" flipH="1" flipV="1">
              <a:off x="4185367" y="3045279"/>
              <a:ext cx="3373052" cy="1588"/>
            </a:xfrm>
            <a:prstGeom prst="line">
              <a:avLst/>
            </a:prstGeom>
            <a:ln w="317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80</cp:revision>
  <dcterms:created xsi:type="dcterms:W3CDTF">2014-11-02T14:46:11Z</dcterms:created>
  <dcterms:modified xsi:type="dcterms:W3CDTF">2014-11-04T14:06:20Z</dcterms:modified>
</cp:coreProperties>
</file>