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Layered Page 4 Flap Rounded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48192" y="5192349"/>
            <a:ext cx="3657601" cy="3373846"/>
          </a:xfrm>
          <a:prstGeom prst="roundRect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4499498" y="5192349"/>
            <a:ext cx="2743201" cy="3373846"/>
          </a:xfrm>
          <a:prstGeom prst="roundRect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413899" y="1520456"/>
            <a:ext cx="1828801" cy="3373846"/>
          </a:xfrm>
          <a:prstGeom prst="roundRect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448192" y="1535397"/>
            <a:ext cx="4572001" cy="3373846"/>
          </a:xfrm>
          <a:prstGeom prst="roundRect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rot="5400000" flipH="1" flipV="1">
            <a:off x="-760266" y="3206982"/>
            <a:ext cx="3373052" cy="1588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-758678" y="6893023"/>
            <a:ext cx="3373052" cy="1588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3270966" y="6893023"/>
            <a:ext cx="3373052" cy="1588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4185367" y="3221129"/>
            <a:ext cx="3373052" cy="1588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90</cp:revision>
  <dcterms:created xsi:type="dcterms:W3CDTF">2014-11-02T14:46:11Z</dcterms:created>
  <dcterms:modified xsi:type="dcterms:W3CDTF">2014-11-06T00:49:22Z</dcterms:modified>
</cp:coreProperties>
</file>