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err="1">
                <a:latin typeface="SimpleKindOfGirl"/>
                <a:cs typeface="SimpleKindOfGirl"/>
              </a:rPr>
              <a:t>Flapbook</a:t>
            </a:r>
            <a:r>
              <a:rPr lang="en-US" sz="2500" dirty="0">
                <a:latin typeface="SimpleKindOfGirl"/>
                <a:cs typeface="SimpleKindOfGirl"/>
              </a:rPr>
              <a:t> – Layered Page 4 Flap Rounded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3 -6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448192" y="5192349"/>
            <a:ext cx="3657601" cy="3373846"/>
          </a:xfrm>
          <a:prstGeom prst="roundRect">
            <a:avLst/>
          </a:prstGeom>
          <a:solidFill>
            <a:srgbClr val="FFFFFF"/>
          </a:solidFill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4499498" y="5192349"/>
            <a:ext cx="2743201" cy="3373846"/>
          </a:xfrm>
          <a:prstGeom prst="roundRect">
            <a:avLst/>
          </a:prstGeom>
          <a:solidFill>
            <a:srgbClr val="FFFFFF"/>
          </a:solidFill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5413899" y="1520456"/>
            <a:ext cx="1828801" cy="3373846"/>
          </a:xfrm>
          <a:prstGeom prst="roundRect">
            <a:avLst/>
          </a:prstGeom>
          <a:solidFill>
            <a:srgbClr val="FFFFFF"/>
          </a:solidFill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448192" y="1535397"/>
            <a:ext cx="4572001" cy="3373846"/>
          </a:xfrm>
          <a:prstGeom prst="roundRect">
            <a:avLst/>
          </a:prstGeom>
          <a:solidFill>
            <a:srgbClr val="FFFFFF"/>
          </a:solidFill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 rot="5400000" flipH="1" flipV="1">
            <a:off x="-760266" y="3206982"/>
            <a:ext cx="3373052" cy="1588"/>
          </a:xfrm>
          <a:prstGeom prst="line">
            <a:avLst/>
          </a:prstGeom>
          <a:ln w="317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5400000" flipH="1" flipV="1">
            <a:off x="-758678" y="6893023"/>
            <a:ext cx="3373052" cy="1588"/>
          </a:xfrm>
          <a:prstGeom prst="line">
            <a:avLst/>
          </a:prstGeom>
          <a:ln w="317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5400000" flipH="1" flipV="1">
            <a:off x="3270966" y="6893023"/>
            <a:ext cx="3373052" cy="1588"/>
          </a:xfrm>
          <a:prstGeom prst="line">
            <a:avLst/>
          </a:prstGeom>
          <a:ln w="317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5400000" flipH="1" flipV="1">
            <a:off x="4185367" y="3221129"/>
            <a:ext cx="3373052" cy="1588"/>
          </a:xfrm>
          <a:prstGeom prst="line">
            <a:avLst/>
          </a:prstGeom>
          <a:ln w="317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14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90</cp:revision>
  <dcterms:created xsi:type="dcterms:W3CDTF">2014-11-02T14:46:11Z</dcterms:created>
  <dcterms:modified xsi:type="dcterms:W3CDTF">2014-11-06T00:49:22Z</dcterms:modified>
</cp:coreProperties>
</file>