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err="1">
                <a:latin typeface="SimpleKindOfGirl"/>
                <a:cs typeface="SimpleKindOfGirl"/>
              </a:rPr>
              <a:t>Flapbook</a:t>
            </a:r>
            <a:r>
              <a:rPr lang="en-US" sz="2500" dirty="0">
                <a:latin typeface="SimpleKindOfGirl"/>
                <a:cs typeface="SimpleKindOfGirl"/>
              </a:rPr>
              <a:t> – Infinity Fold 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3 -7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286" name="Group 285"/>
          <p:cNvGrpSpPr/>
          <p:nvPr/>
        </p:nvGrpSpPr>
        <p:grpSpPr>
          <a:xfrm>
            <a:off x="463133" y="1587498"/>
            <a:ext cx="6858003" cy="6858796"/>
            <a:chOff x="463133" y="1587498"/>
            <a:chExt cx="6858003" cy="6858796"/>
          </a:xfrm>
        </p:grpSpPr>
        <p:sp>
          <p:nvSpPr>
            <p:cNvPr id="287" name="Rectangle 286"/>
            <p:cNvSpPr>
              <a:spLocks/>
            </p:cNvSpPr>
            <p:nvPr/>
          </p:nvSpPr>
          <p:spPr>
            <a:xfrm rot="16200000">
              <a:off x="463133" y="1587500"/>
              <a:ext cx="6858000" cy="68580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8" name="Straight Connector 287"/>
            <p:cNvCxnSpPr>
              <a:stCxn id="287" idx="3"/>
              <a:endCxn id="287" idx="1"/>
            </p:cNvCxnSpPr>
            <p:nvPr/>
          </p:nvCxnSpPr>
          <p:spPr>
            <a:xfrm rot="16200000" flipH="1">
              <a:off x="463133" y="5016500"/>
              <a:ext cx="6858000" cy="1588"/>
            </a:xfrm>
            <a:prstGeom prst="line">
              <a:avLst/>
            </a:prstGeom>
            <a:ln>
              <a:solidFill>
                <a:srgbClr val="000000"/>
              </a:solidFill>
              <a:prstDash val="dash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>
              <a:stCxn id="287" idx="2"/>
              <a:endCxn id="287" idx="0"/>
            </p:cNvCxnSpPr>
            <p:nvPr/>
          </p:nvCxnSpPr>
          <p:spPr>
            <a:xfrm flipH="1">
              <a:off x="463133" y="5016500"/>
              <a:ext cx="6858000" cy="1588"/>
            </a:xfrm>
            <a:prstGeom prst="line">
              <a:avLst/>
            </a:prstGeom>
            <a:ln>
              <a:solidFill>
                <a:srgbClr val="000000"/>
              </a:solidFill>
              <a:prstDash val="dash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Straight Connector 289"/>
            <p:cNvCxnSpPr/>
            <p:nvPr/>
          </p:nvCxnSpPr>
          <p:spPr>
            <a:xfrm rot="10800000" flipV="1">
              <a:off x="463133" y="1587498"/>
              <a:ext cx="6858003" cy="6858001"/>
            </a:xfrm>
            <a:prstGeom prst="line">
              <a:avLst/>
            </a:prstGeom>
            <a:ln>
              <a:solidFill>
                <a:srgbClr val="000000"/>
              </a:solidFill>
              <a:prstDash val="dash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Straight Connector 290"/>
            <p:cNvCxnSpPr>
              <a:endCxn id="287" idx="0"/>
            </p:cNvCxnSpPr>
            <p:nvPr/>
          </p:nvCxnSpPr>
          <p:spPr>
            <a:xfrm rot="5400000">
              <a:off x="460167" y="1590465"/>
              <a:ext cx="3429002" cy="3423069"/>
            </a:xfrm>
            <a:prstGeom prst="line">
              <a:avLst/>
            </a:prstGeom>
            <a:ln>
              <a:solidFill>
                <a:srgbClr val="000000"/>
              </a:solidFill>
              <a:prstDash val="dash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5400000">
              <a:off x="3883234" y="5019464"/>
              <a:ext cx="3429002" cy="3423069"/>
            </a:xfrm>
            <a:prstGeom prst="line">
              <a:avLst/>
            </a:prstGeom>
            <a:ln>
              <a:solidFill>
                <a:srgbClr val="000000"/>
              </a:solidFill>
              <a:prstDash val="dash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11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97</cp:revision>
  <dcterms:created xsi:type="dcterms:W3CDTF">2014-11-02T14:46:11Z</dcterms:created>
  <dcterms:modified xsi:type="dcterms:W3CDTF">2014-11-04T14:25:45Z</dcterms:modified>
</cp:coreProperties>
</file>