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Basic 4 Flap Small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3 -1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99" name="Group 198"/>
          <p:cNvGrpSpPr/>
          <p:nvPr/>
        </p:nvGrpSpPr>
        <p:grpSpPr>
          <a:xfrm>
            <a:off x="685800" y="1358900"/>
            <a:ext cx="6400801" cy="7739603"/>
            <a:chOff x="685800" y="1358900"/>
            <a:chExt cx="6400801" cy="7739603"/>
          </a:xfrm>
        </p:grpSpPr>
        <p:sp>
          <p:nvSpPr>
            <p:cNvPr id="200" name="Rectangle 199"/>
            <p:cNvSpPr>
              <a:spLocks/>
            </p:cNvSpPr>
            <p:nvPr/>
          </p:nvSpPr>
          <p:spPr>
            <a:xfrm rot="16200000">
              <a:off x="2057400" y="-12700"/>
              <a:ext cx="3657600" cy="6400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1" name="Straight Connector 200"/>
            <p:cNvCxnSpPr/>
            <p:nvPr/>
          </p:nvCxnSpPr>
          <p:spPr>
            <a:xfrm rot="5400000">
              <a:off x="3429001" y="3187699"/>
              <a:ext cx="3657601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Rectangle 201"/>
            <p:cNvSpPr>
              <a:spLocks/>
            </p:cNvSpPr>
            <p:nvPr/>
          </p:nvSpPr>
          <p:spPr>
            <a:xfrm rot="16200000">
              <a:off x="2057401" y="4069301"/>
              <a:ext cx="3657600" cy="6400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3" name="Straight Connector 202"/>
            <p:cNvCxnSpPr/>
            <p:nvPr/>
          </p:nvCxnSpPr>
          <p:spPr>
            <a:xfrm rot="5400000">
              <a:off x="2534397" y="7268909"/>
              <a:ext cx="3657601" cy="1588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47</cp:revision>
  <dcterms:created xsi:type="dcterms:W3CDTF">2014-11-02T14:46:11Z</dcterms:created>
  <dcterms:modified xsi:type="dcterms:W3CDTF">2014-11-04T12:16:39Z</dcterms:modified>
</cp:coreProperties>
</file>