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738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56140" y="64242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 err="1">
                <a:latin typeface="SimpleKindOfGirl"/>
                <a:cs typeface="SimpleKindOfGirl"/>
              </a:rPr>
              <a:t>Flapbook</a:t>
            </a:r>
            <a:r>
              <a:rPr lang="en-US" sz="2500" dirty="0">
                <a:latin typeface="SimpleKindOfGirl"/>
                <a:cs typeface="SimpleKindOfGirl"/>
              </a:rPr>
              <a:t> – Basic </a:t>
            </a:r>
            <a:r>
              <a:rPr lang="en-US" sz="2500" dirty="0" smtClean="0">
                <a:latin typeface="SimpleKindOfGirl"/>
                <a:cs typeface="SimpleKindOfGirl"/>
              </a:rPr>
              <a:t>4 </a:t>
            </a:r>
            <a:r>
              <a:rPr lang="en-US" sz="2500" dirty="0">
                <a:latin typeface="SimpleKindOfGirl"/>
                <a:cs typeface="SimpleKindOfGirl"/>
              </a:rPr>
              <a:t>Flap </a:t>
            </a:r>
            <a:r>
              <a:rPr lang="en-US" sz="2500" dirty="0" smtClean="0">
                <a:latin typeface="SimpleKindOfGirl"/>
                <a:cs typeface="SimpleKindOfGirl"/>
              </a:rPr>
              <a:t>Large </a:t>
            </a:r>
            <a:r>
              <a:rPr lang="en-US" sz="2500" dirty="0">
                <a:latin typeface="SimpleKindOfGirl"/>
                <a:cs typeface="SimpleKindOfGirl"/>
              </a:rPr>
              <a:t>(page </a:t>
            </a:r>
            <a:r>
              <a:rPr lang="en-US" sz="2500" dirty="0" smtClean="0">
                <a:latin typeface="SimpleKindOfGirl"/>
                <a:cs typeface="SimpleKindOfGirl"/>
              </a:rPr>
              <a:t>1)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8192" y="642423"/>
            <a:ext cx="103084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latin typeface="SimpleKindOfGirl"/>
                <a:cs typeface="SimpleKindOfGirl"/>
              </a:rPr>
              <a:t>3 -3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212" name="Group 211"/>
          <p:cNvGrpSpPr/>
          <p:nvPr/>
        </p:nvGrpSpPr>
        <p:grpSpPr>
          <a:xfrm>
            <a:off x="1123811" y="1146905"/>
            <a:ext cx="5505589" cy="8229600"/>
            <a:chOff x="1123811" y="1146905"/>
            <a:chExt cx="5505589" cy="8229600"/>
          </a:xfrm>
        </p:grpSpPr>
        <p:sp>
          <p:nvSpPr>
            <p:cNvPr id="213" name="Rectangle 212"/>
            <p:cNvSpPr>
              <a:spLocks/>
            </p:cNvSpPr>
            <p:nvPr/>
          </p:nvSpPr>
          <p:spPr>
            <a:xfrm rot="10800000">
              <a:off x="1123811" y="1146905"/>
              <a:ext cx="5486400" cy="82296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4" name="Straight Connector 213"/>
            <p:cNvCxnSpPr/>
            <p:nvPr/>
          </p:nvCxnSpPr>
          <p:spPr>
            <a:xfrm>
              <a:off x="1143000" y="3623942"/>
              <a:ext cx="5486400" cy="1588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25785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956140" y="64242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 err="1">
                <a:latin typeface="SimpleKindOfGirl"/>
                <a:cs typeface="SimpleKindOfGirl"/>
              </a:rPr>
              <a:t>Flapbook</a:t>
            </a:r>
            <a:r>
              <a:rPr lang="en-US" sz="2500" dirty="0">
                <a:latin typeface="SimpleKindOfGirl"/>
                <a:cs typeface="SimpleKindOfGirl"/>
              </a:rPr>
              <a:t> – Basic </a:t>
            </a:r>
            <a:r>
              <a:rPr lang="en-US" sz="2500" dirty="0" smtClean="0">
                <a:latin typeface="SimpleKindOfGirl"/>
                <a:cs typeface="SimpleKindOfGirl"/>
              </a:rPr>
              <a:t>4 </a:t>
            </a:r>
            <a:r>
              <a:rPr lang="en-US" sz="2500" dirty="0">
                <a:latin typeface="SimpleKindOfGirl"/>
                <a:cs typeface="SimpleKindOfGirl"/>
              </a:rPr>
              <a:t>Flap </a:t>
            </a:r>
            <a:r>
              <a:rPr lang="en-US" sz="2500" dirty="0" smtClean="0">
                <a:latin typeface="SimpleKindOfGirl"/>
                <a:cs typeface="SimpleKindOfGirl"/>
              </a:rPr>
              <a:t>Large </a:t>
            </a:r>
            <a:r>
              <a:rPr lang="en-US" sz="2500" dirty="0">
                <a:latin typeface="SimpleKindOfGirl"/>
                <a:cs typeface="SimpleKindOfGirl"/>
              </a:rPr>
              <a:t>(page </a:t>
            </a:r>
            <a:r>
              <a:rPr lang="en-US" sz="2500" dirty="0" smtClean="0">
                <a:latin typeface="SimpleKindOfGirl"/>
                <a:cs typeface="SimpleKindOfGirl"/>
              </a:rPr>
              <a:t>2)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48192" y="642423"/>
            <a:ext cx="103084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latin typeface="SimpleKindOfGirl"/>
                <a:cs typeface="SimpleKindOfGirl"/>
              </a:rPr>
              <a:t>3 -3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1123811" y="1146905"/>
            <a:ext cx="5505589" cy="8229600"/>
            <a:chOff x="1123811" y="1146905"/>
            <a:chExt cx="5505589" cy="8229600"/>
          </a:xfrm>
        </p:grpSpPr>
        <p:sp>
          <p:nvSpPr>
            <p:cNvPr id="12" name="Rectangle 11"/>
            <p:cNvSpPr>
              <a:spLocks/>
            </p:cNvSpPr>
            <p:nvPr/>
          </p:nvSpPr>
          <p:spPr>
            <a:xfrm rot="10800000">
              <a:off x="1123811" y="1146905"/>
              <a:ext cx="5486400" cy="82296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Connector 12"/>
            <p:cNvCxnSpPr/>
            <p:nvPr/>
          </p:nvCxnSpPr>
          <p:spPr>
            <a:xfrm>
              <a:off x="1143000" y="4648745"/>
              <a:ext cx="5486400" cy="1588"/>
            </a:xfrm>
            <a:prstGeom prst="line">
              <a:avLst/>
            </a:prstGeom>
            <a:ln>
              <a:solidFill>
                <a:schemeClr val="tx1"/>
              </a:solidFill>
              <a:prstDash val="dash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75541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34</Words>
  <Application>Microsoft Office PowerPoint</Application>
  <PresentationFormat>Custom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SimpleKindOfGirl</vt:lpstr>
      <vt:lpstr>Office Theme</vt:lpstr>
      <vt:lpstr>PowerPoint Presentation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60</cp:revision>
  <dcterms:created xsi:type="dcterms:W3CDTF">2014-11-02T14:46:11Z</dcterms:created>
  <dcterms:modified xsi:type="dcterms:W3CDTF">2015-04-24T17:12:39Z</dcterms:modified>
</cp:coreProperties>
</file>