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Easy Pockets – Wide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2-1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1143000" y="2273300"/>
            <a:ext cx="5486400" cy="6493634"/>
            <a:chOff x="1143000" y="2273300"/>
            <a:chExt cx="5486400" cy="6493634"/>
          </a:xfrm>
        </p:grpSpPr>
        <p:grpSp>
          <p:nvGrpSpPr>
            <p:cNvPr id="53" name="Group 52"/>
            <p:cNvGrpSpPr/>
            <p:nvPr/>
          </p:nvGrpSpPr>
          <p:grpSpPr>
            <a:xfrm>
              <a:off x="1143000" y="2273300"/>
              <a:ext cx="5486400" cy="2743200"/>
              <a:chOff x="1143000" y="2273300"/>
              <a:chExt cx="5486400" cy="2743200"/>
            </a:xfrm>
          </p:grpSpPr>
          <p:sp>
            <p:nvSpPr>
              <p:cNvPr id="62" name="Rectangle 61"/>
              <p:cNvSpPr>
                <a:spLocks/>
              </p:cNvSpPr>
              <p:nvPr/>
            </p:nvSpPr>
            <p:spPr>
              <a:xfrm rot="10800000">
                <a:off x="1609200" y="2273300"/>
                <a:ext cx="4572000" cy="228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>
                <a:spLocks/>
              </p:cNvSpPr>
              <p:nvPr/>
            </p:nvSpPr>
            <p:spPr>
              <a:xfrm rot="10800000">
                <a:off x="1143000" y="2273300"/>
                <a:ext cx="5486400" cy="2743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1143000" y="6023734"/>
              <a:ext cx="5486400" cy="2743200"/>
              <a:chOff x="1143000" y="6023734"/>
              <a:chExt cx="5486400" cy="2743200"/>
            </a:xfrm>
          </p:grpSpPr>
          <p:sp>
            <p:nvSpPr>
              <p:cNvPr id="58" name="Rectangle 57"/>
              <p:cNvSpPr>
                <a:spLocks/>
              </p:cNvSpPr>
              <p:nvPr/>
            </p:nvSpPr>
            <p:spPr>
              <a:xfrm rot="10800000">
                <a:off x="1609200" y="6023734"/>
                <a:ext cx="4572000" cy="228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>
                <a:spLocks/>
              </p:cNvSpPr>
              <p:nvPr/>
            </p:nvSpPr>
            <p:spPr>
              <a:xfrm rot="10800000">
                <a:off x="1143000" y="6023734"/>
                <a:ext cx="5486400" cy="2743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7</cp:revision>
  <dcterms:created xsi:type="dcterms:W3CDTF">2014-11-02T14:46:11Z</dcterms:created>
  <dcterms:modified xsi:type="dcterms:W3CDTF">2014-11-04T11:53:25Z</dcterms:modified>
</cp:coreProperties>
</file>