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Easy Pockets – </a:t>
            </a:r>
            <a:r>
              <a:rPr lang="en-US" sz="2500" dirty="0" smtClean="0">
                <a:latin typeface="SimpleKindOfGirl"/>
                <a:cs typeface="SimpleKindOfGirl"/>
              </a:rPr>
              <a:t>Narrow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2-2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903959" y="2273300"/>
            <a:ext cx="5968318" cy="5943737"/>
            <a:chOff x="903959" y="2273300"/>
            <a:chExt cx="5968318" cy="5943737"/>
          </a:xfrm>
        </p:grpSpPr>
        <p:sp>
          <p:nvSpPr>
            <p:cNvPr id="102" name="Rectangle 101"/>
            <p:cNvSpPr>
              <a:spLocks/>
            </p:cNvSpPr>
            <p:nvPr/>
          </p:nvSpPr>
          <p:spPr>
            <a:xfrm rot="10800000">
              <a:off x="1368302" y="2273300"/>
              <a:ext cx="18288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ectangle 102"/>
            <p:cNvSpPr>
              <a:spLocks/>
            </p:cNvSpPr>
            <p:nvPr/>
          </p:nvSpPr>
          <p:spPr>
            <a:xfrm rot="10800000">
              <a:off x="903960" y="2273300"/>
              <a:ext cx="2743200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Rectangle 103"/>
            <p:cNvSpPr>
              <a:spLocks/>
            </p:cNvSpPr>
            <p:nvPr/>
          </p:nvSpPr>
          <p:spPr>
            <a:xfrm rot="10800000">
              <a:off x="4593419" y="2273300"/>
              <a:ext cx="18288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>
              <a:spLocks/>
            </p:cNvSpPr>
            <p:nvPr/>
          </p:nvSpPr>
          <p:spPr>
            <a:xfrm rot="10800000">
              <a:off x="4129077" y="2273300"/>
              <a:ext cx="2743200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Rectangle 105"/>
            <p:cNvSpPr>
              <a:spLocks/>
            </p:cNvSpPr>
            <p:nvPr/>
          </p:nvSpPr>
          <p:spPr>
            <a:xfrm rot="10800000">
              <a:off x="4593418" y="5473837"/>
              <a:ext cx="18288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Rectangle 106"/>
            <p:cNvSpPr>
              <a:spLocks/>
            </p:cNvSpPr>
            <p:nvPr/>
          </p:nvSpPr>
          <p:spPr>
            <a:xfrm rot="10800000">
              <a:off x="4129076" y="5473837"/>
              <a:ext cx="2743200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Rectangle 107"/>
            <p:cNvSpPr>
              <a:spLocks/>
            </p:cNvSpPr>
            <p:nvPr/>
          </p:nvSpPr>
          <p:spPr>
            <a:xfrm rot="10800000">
              <a:off x="1368301" y="5473837"/>
              <a:ext cx="1828800" cy="22860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Rectangle 108"/>
            <p:cNvSpPr>
              <a:spLocks/>
            </p:cNvSpPr>
            <p:nvPr/>
          </p:nvSpPr>
          <p:spPr>
            <a:xfrm rot="10800000">
              <a:off x="903959" y="5473837"/>
              <a:ext cx="2743200" cy="27432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9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14</cp:revision>
  <dcterms:created xsi:type="dcterms:W3CDTF">2014-11-02T14:46:11Z</dcterms:created>
  <dcterms:modified xsi:type="dcterms:W3CDTF">2014-11-04T11:57:00Z</dcterms:modified>
</cp:coreProperties>
</file>