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50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1237500" y="43140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latin typeface="SimpleKindOfGirl"/>
                <a:ea typeface="Simple Kind Of Girl" panose="02000603000000000000" pitchFamily="2" charset="0"/>
                <a:cs typeface="SimpleKindOfGirl"/>
              </a:rPr>
              <a:t>Basic Shape Folds – Small Triangles</a:t>
            </a:r>
            <a:endParaRPr lang="en-US" sz="2500" dirty="0">
              <a:latin typeface="SimpleKindOfGirl"/>
              <a:ea typeface="Simple Kind Of Girl" panose="02000603000000000000" pitchFamily="2" charset="0"/>
              <a:cs typeface="SimpleKindOfGir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8192" y="431403"/>
            <a:ext cx="1064085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latin typeface="SimpleKindOfGirl"/>
                <a:ea typeface="Simple Kind Of Girl" panose="02000603000000000000" pitchFamily="2" charset="0"/>
                <a:cs typeface="SimpleKindOfGirl"/>
              </a:rPr>
              <a:t>5 </a:t>
            </a:r>
            <a:r>
              <a:rPr lang="en-US" sz="2500" dirty="0" smtClean="0">
                <a:latin typeface="SimpleKindOfGirl"/>
                <a:ea typeface="Simple Kind Of Girl" panose="02000603000000000000" pitchFamily="2" charset="0"/>
                <a:cs typeface="SimpleKindOfGirl"/>
              </a:rPr>
              <a:t>-</a:t>
            </a:r>
            <a:r>
              <a:rPr lang="en-US" sz="2500" dirty="0" smtClean="0">
                <a:latin typeface="SimpleKindOfGirl"/>
                <a:ea typeface="Simple Kind Of Girl" panose="02000603000000000000" pitchFamily="2" charset="0"/>
                <a:cs typeface="SimpleKindOfGirl"/>
              </a:rPr>
              <a:t>14</a:t>
            </a:r>
            <a:endParaRPr lang="en-US" sz="2500" dirty="0">
              <a:latin typeface="SimpleKindOfGirl"/>
              <a:ea typeface="Simple Kind Of Girl" panose="02000603000000000000" pitchFamily="2" charset="0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576738" y="1033835"/>
            <a:ext cx="6618253" cy="8633150"/>
            <a:chOff x="576738" y="1033835"/>
            <a:chExt cx="6618253" cy="8633150"/>
          </a:xfrm>
        </p:grpSpPr>
        <p:grpSp>
          <p:nvGrpSpPr>
            <p:cNvPr id="57" name="Group 8"/>
            <p:cNvGrpSpPr>
              <a:grpSpLocks noChangeAspect="1"/>
            </p:cNvGrpSpPr>
            <p:nvPr/>
          </p:nvGrpSpPr>
          <p:grpSpPr>
            <a:xfrm rot="19270376">
              <a:off x="576739" y="1033835"/>
              <a:ext cx="3182112" cy="5486400"/>
              <a:chOff x="1598577" y="1344606"/>
              <a:chExt cx="4575246" cy="7888356"/>
            </a:xfrm>
          </p:grpSpPr>
          <p:sp>
            <p:nvSpPr>
              <p:cNvPr id="58" name="Isosceles Triangle 57"/>
              <p:cNvSpPr/>
              <p:nvPr/>
            </p:nvSpPr>
            <p:spPr>
              <a:xfrm>
                <a:off x="1598577" y="1344606"/>
                <a:ext cx="4575246" cy="3944178"/>
              </a:xfrm>
              <a:prstGeom prst="triangle">
                <a:avLst/>
              </a:prstGeom>
              <a:solidFill>
                <a:srgbClr val="FFFFFF"/>
              </a:solidFill>
              <a:ln w="2857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Isosceles Triangle 58"/>
              <p:cNvSpPr/>
              <p:nvPr/>
            </p:nvSpPr>
            <p:spPr>
              <a:xfrm rot="10800000">
                <a:off x="1598577" y="5288784"/>
                <a:ext cx="4575246" cy="3944178"/>
              </a:xfrm>
              <a:prstGeom prst="triangle">
                <a:avLst/>
              </a:prstGeom>
              <a:solidFill>
                <a:srgbClr val="FFFFFF"/>
              </a:solidFill>
              <a:ln w="2857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0" name="Group 59"/>
            <p:cNvGrpSpPr>
              <a:grpSpLocks noChangeAspect="1"/>
            </p:cNvGrpSpPr>
            <p:nvPr/>
          </p:nvGrpSpPr>
          <p:grpSpPr>
            <a:xfrm rot="19270376">
              <a:off x="576738" y="4180584"/>
              <a:ext cx="3182112" cy="5486400"/>
              <a:chOff x="1598577" y="1344606"/>
              <a:chExt cx="4575246" cy="7888356"/>
            </a:xfrm>
          </p:grpSpPr>
          <p:sp>
            <p:nvSpPr>
              <p:cNvPr id="61" name="Isosceles Triangle 60"/>
              <p:cNvSpPr/>
              <p:nvPr/>
            </p:nvSpPr>
            <p:spPr>
              <a:xfrm>
                <a:off x="1598577" y="1344606"/>
                <a:ext cx="4575246" cy="3944178"/>
              </a:xfrm>
              <a:prstGeom prst="triangle">
                <a:avLst/>
              </a:prstGeom>
              <a:solidFill>
                <a:srgbClr val="FFFFFF"/>
              </a:solidFill>
              <a:ln w="2857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Isosceles Triangle 61"/>
              <p:cNvSpPr/>
              <p:nvPr/>
            </p:nvSpPr>
            <p:spPr>
              <a:xfrm rot="10800000">
                <a:off x="1598577" y="5288784"/>
                <a:ext cx="4575246" cy="3944178"/>
              </a:xfrm>
              <a:prstGeom prst="triangle">
                <a:avLst/>
              </a:prstGeom>
              <a:solidFill>
                <a:srgbClr val="FFFFFF"/>
              </a:solidFill>
              <a:ln w="2857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3" name="Group 62"/>
            <p:cNvGrpSpPr>
              <a:grpSpLocks noChangeAspect="1"/>
            </p:cNvGrpSpPr>
            <p:nvPr/>
          </p:nvGrpSpPr>
          <p:grpSpPr>
            <a:xfrm rot="19270376">
              <a:off x="4012879" y="1033837"/>
              <a:ext cx="3182112" cy="5486400"/>
              <a:chOff x="1598577" y="1344606"/>
              <a:chExt cx="4575246" cy="7888356"/>
            </a:xfrm>
          </p:grpSpPr>
          <p:sp>
            <p:nvSpPr>
              <p:cNvPr id="64" name="Isosceles Triangle 63"/>
              <p:cNvSpPr/>
              <p:nvPr/>
            </p:nvSpPr>
            <p:spPr>
              <a:xfrm>
                <a:off x="1598577" y="1344606"/>
                <a:ext cx="4575246" cy="3944178"/>
              </a:xfrm>
              <a:prstGeom prst="triangle">
                <a:avLst/>
              </a:prstGeom>
              <a:solidFill>
                <a:srgbClr val="FFFFFF"/>
              </a:solidFill>
              <a:ln w="2857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Isosceles Triangle 64"/>
              <p:cNvSpPr/>
              <p:nvPr/>
            </p:nvSpPr>
            <p:spPr>
              <a:xfrm rot="10800000">
                <a:off x="1598577" y="5288784"/>
                <a:ext cx="4575246" cy="3944178"/>
              </a:xfrm>
              <a:prstGeom prst="triangle">
                <a:avLst/>
              </a:prstGeom>
              <a:solidFill>
                <a:srgbClr val="FFFFFF"/>
              </a:solidFill>
              <a:ln w="2857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>
              <a:grpSpLocks noChangeAspect="1"/>
            </p:cNvGrpSpPr>
            <p:nvPr/>
          </p:nvGrpSpPr>
          <p:grpSpPr>
            <a:xfrm rot="19270376">
              <a:off x="4012878" y="4180585"/>
              <a:ext cx="3182112" cy="5486400"/>
              <a:chOff x="1598577" y="1344606"/>
              <a:chExt cx="4575246" cy="7888356"/>
            </a:xfrm>
          </p:grpSpPr>
          <p:sp>
            <p:nvSpPr>
              <p:cNvPr id="67" name="Isosceles Triangle 66"/>
              <p:cNvSpPr/>
              <p:nvPr/>
            </p:nvSpPr>
            <p:spPr>
              <a:xfrm>
                <a:off x="1598577" y="1344606"/>
                <a:ext cx="4575246" cy="3944178"/>
              </a:xfrm>
              <a:prstGeom prst="triangle">
                <a:avLst/>
              </a:prstGeom>
              <a:solidFill>
                <a:srgbClr val="FFFFFF"/>
              </a:solidFill>
              <a:ln w="2857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Isosceles Triangle 73"/>
              <p:cNvSpPr/>
              <p:nvPr/>
            </p:nvSpPr>
            <p:spPr>
              <a:xfrm rot="10800000">
                <a:off x="1598577" y="5288784"/>
                <a:ext cx="4575246" cy="3944178"/>
              </a:xfrm>
              <a:prstGeom prst="triangle">
                <a:avLst/>
              </a:prstGeom>
              <a:solidFill>
                <a:srgbClr val="FFFFFF"/>
              </a:solidFill>
              <a:ln w="2857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25785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</TotalTime>
  <Words>13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Simple Kind Of Girl</vt:lpstr>
      <vt:lpstr>SimpleKindOfGirl</vt:lpstr>
      <vt:lpstr>Office Theme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162</cp:revision>
  <dcterms:created xsi:type="dcterms:W3CDTF">2014-11-02T14:46:11Z</dcterms:created>
  <dcterms:modified xsi:type="dcterms:W3CDTF">2014-11-10T14:10:45Z</dcterms:modified>
</cp:coreProperties>
</file>