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Basic Shape Folds – Small Rectangle Rounded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9058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cs typeface="SimpleKindOfGirl"/>
              </a:rPr>
              <a:t>-9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67712" y="1494007"/>
            <a:ext cx="3200400" cy="3657600"/>
            <a:chOff x="567712" y="1494007"/>
            <a:chExt cx="3200400" cy="3657600"/>
          </a:xfrm>
        </p:grpSpPr>
        <p:sp>
          <p:nvSpPr>
            <p:cNvPr id="39" name="Rounded Rectangle 38"/>
            <p:cNvSpPr/>
            <p:nvPr/>
          </p:nvSpPr>
          <p:spPr>
            <a:xfrm>
              <a:off x="567712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567712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015493" y="1494007"/>
            <a:ext cx="3200400" cy="3657600"/>
            <a:chOff x="4015493" y="1494007"/>
            <a:chExt cx="3200400" cy="3657600"/>
          </a:xfrm>
        </p:grpSpPr>
        <p:sp>
          <p:nvSpPr>
            <p:cNvPr id="43" name="Rounded Rectangle 42"/>
            <p:cNvSpPr/>
            <p:nvPr/>
          </p:nvSpPr>
          <p:spPr>
            <a:xfrm>
              <a:off x="4015493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015493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67712" y="5396081"/>
            <a:ext cx="3200400" cy="3657600"/>
            <a:chOff x="567712" y="5396081"/>
            <a:chExt cx="3200400" cy="3657600"/>
          </a:xfrm>
        </p:grpSpPr>
        <p:sp>
          <p:nvSpPr>
            <p:cNvPr id="46" name="Rounded Rectangle 45"/>
            <p:cNvSpPr/>
            <p:nvPr/>
          </p:nvSpPr>
          <p:spPr>
            <a:xfrm>
              <a:off x="567712" y="5396081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67712" y="7224881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015493" y="5396081"/>
            <a:ext cx="3200400" cy="3657600"/>
            <a:chOff x="4015493" y="5396081"/>
            <a:chExt cx="3200400" cy="3657600"/>
          </a:xfrm>
        </p:grpSpPr>
        <p:sp>
          <p:nvSpPr>
            <p:cNvPr id="49" name="Rounded Rectangle 48"/>
            <p:cNvSpPr/>
            <p:nvPr/>
          </p:nvSpPr>
          <p:spPr>
            <a:xfrm>
              <a:off x="4015493" y="5396081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4015493" y="7224881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113</cp:revision>
  <dcterms:created xsi:type="dcterms:W3CDTF">2014-11-02T14:46:11Z</dcterms:created>
  <dcterms:modified xsi:type="dcterms:W3CDTF">2014-11-10T09:42:22Z</dcterms:modified>
</cp:coreProperties>
</file>