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1237500" y="43140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ea typeface="Simple Kind Of Girl" panose="02000603000000000000" pitchFamily="2" charset="0"/>
                <a:cs typeface="SimpleKindOfGirl"/>
              </a:rPr>
              <a:t>Basic Shape Folds – Pentagons</a:t>
            </a:r>
            <a:endParaRPr lang="en-US" sz="2500" dirty="0">
              <a:latin typeface="SimpleKindOfGirl"/>
              <a:ea typeface="Simple Kind Of Girl" panose="02000603000000000000" pitchFamily="2" charset="0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431403"/>
            <a:ext cx="1064085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5 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-</a:t>
            </a:r>
            <a:r>
              <a:rPr lang="en-US" sz="2500" dirty="0" smtClean="0">
                <a:latin typeface="SimpleKindOfGirl"/>
                <a:ea typeface="Simple Kind Of Girl" panose="02000603000000000000" pitchFamily="2" charset="0"/>
                <a:cs typeface="SimpleKindOfGirl"/>
              </a:rPr>
              <a:t>15</a:t>
            </a:r>
            <a:endParaRPr lang="en-US" sz="2500" dirty="0">
              <a:latin typeface="SimpleKindOfGirl"/>
              <a:ea typeface="Simple Kind Of Girl" panose="02000603000000000000" pitchFamily="2" charset="0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92" name="Group 91"/>
          <p:cNvGrpSpPr/>
          <p:nvPr/>
        </p:nvGrpSpPr>
        <p:grpSpPr>
          <a:xfrm rot="2106682">
            <a:off x="-101346" y="2111169"/>
            <a:ext cx="8067407" cy="5580082"/>
            <a:chOff x="448192" y="1449186"/>
            <a:chExt cx="7305532" cy="5053107"/>
          </a:xfrm>
        </p:grpSpPr>
        <p:sp>
          <p:nvSpPr>
            <p:cNvPr id="93" name="Regular Pentagon 92"/>
            <p:cNvSpPr/>
            <p:nvPr/>
          </p:nvSpPr>
          <p:spPr>
            <a:xfrm>
              <a:off x="448192" y="1449186"/>
              <a:ext cx="4110012" cy="3914298"/>
            </a:xfrm>
            <a:prstGeom prst="pentagon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gular Pentagon 93"/>
            <p:cNvSpPr/>
            <p:nvPr/>
          </p:nvSpPr>
          <p:spPr>
            <a:xfrm rot="19465404">
              <a:off x="3643712" y="2587995"/>
              <a:ext cx="4110012" cy="3914298"/>
            </a:xfrm>
            <a:prstGeom prst="pentagon">
              <a:avLst/>
            </a:prstGeom>
            <a:solidFill>
              <a:srgbClr val="FFFFFF"/>
            </a:solidFill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257853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Simple Kind Of Girl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170</cp:revision>
  <dcterms:created xsi:type="dcterms:W3CDTF">2014-11-02T14:46:11Z</dcterms:created>
  <dcterms:modified xsi:type="dcterms:W3CDTF">2014-11-10T14:52:32Z</dcterms:modified>
</cp:coreProperties>
</file>