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096820" y="431403"/>
            <a:ext cx="59161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ea typeface="Simple Kind Of Girl" panose="02000603000000000000" pitchFamily="2" charset="0"/>
                <a:cs typeface="SimpleKindOfGirl"/>
              </a:rPr>
              <a:t>Basic Shape Folds – Medium Square Rounded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640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-10</a:t>
            </a:r>
            <a:endParaRPr lang="en-US" sz="2500" dirty="0">
              <a:latin typeface="SimpleKindOfGirl"/>
              <a:ea typeface="Simple Kind Of Girl" panose="02000603000000000000" pitchFamily="2" charset="0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567712" y="1494007"/>
            <a:ext cx="3200400" cy="6400800"/>
            <a:chOff x="567712" y="1494007"/>
            <a:chExt cx="3200400" cy="3657600"/>
          </a:xfrm>
        </p:grpSpPr>
        <p:sp>
          <p:nvSpPr>
            <p:cNvPr id="69" name="Rounded Rectangle 68"/>
            <p:cNvSpPr/>
            <p:nvPr/>
          </p:nvSpPr>
          <p:spPr>
            <a:xfrm>
              <a:off x="567712" y="14940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567712" y="33228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015493" y="1494007"/>
            <a:ext cx="3200400" cy="6400800"/>
            <a:chOff x="567712" y="1494007"/>
            <a:chExt cx="3200400" cy="3657600"/>
          </a:xfrm>
        </p:grpSpPr>
        <p:sp>
          <p:nvSpPr>
            <p:cNvPr id="72" name="Rounded Rectangle 71"/>
            <p:cNvSpPr/>
            <p:nvPr/>
          </p:nvSpPr>
          <p:spPr>
            <a:xfrm>
              <a:off x="567712" y="14940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567712" y="33228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Simple Kind Of Girl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128</cp:revision>
  <dcterms:created xsi:type="dcterms:W3CDTF">2014-11-02T14:46:11Z</dcterms:created>
  <dcterms:modified xsi:type="dcterms:W3CDTF">2014-11-10T13:46:36Z</dcterms:modified>
</cp:coreProperties>
</file>