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237500" y="431403"/>
            <a:ext cx="5916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ea typeface="Simple Kind Of Girl" panose="02000603000000000000" pitchFamily="2" charset="0"/>
                <a:cs typeface="SimpleKindOfGirl"/>
              </a:rPr>
              <a:t>Basic Shape Folds – Medium 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Rectangle </a:t>
            </a:r>
            <a:r>
              <a:rPr lang="en-US" sz="2500" dirty="0">
                <a:latin typeface="SimpleKindOfGirl"/>
                <a:ea typeface="Simple Kind Of Girl" panose="02000603000000000000" pitchFamily="2" charset="0"/>
                <a:cs typeface="SimpleKindOfGirl"/>
              </a:rPr>
              <a:t>Rounded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11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0" name="Group 11"/>
          <p:cNvGrpSpPr/>
          <p:nvPr/>
        </p:nvGrpSpPr>
        <p:grpSpPr>
          <a:xfrm>
            <a:off x="567712" y="1494007"/>
            <a:ext cx="2057400" cy="7315200"/>
            <a:chOff x="567712" y="1494007"/>
            <a:chExt cx="3200400" cy="3657600"/>
          </a:xfrm>
        </p:grpSpPr>
        <p:sp>
          <p:nvSpPr>
            <p:cNvPr id="21" name="Rounded Rectangle 20"/>
            <p:cNvSpPr/>
            <p:nvPr/>
          </p:nvSpPr>
          <p:spPr>
            <a:xfrm>
              <a:off x="567712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567712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11"/>
          <p:cNvGrpSpPr/>
          <p:nvPr/>
        </p:nvGrpSpPr>
        <p:grpSpPr>
          <a:xfrm>
            <a:off x="2862720" y="1494007"/>
            <a:ext cx="2057400" cy="7315200"/>
            <a:chOff x="567712" y="1494007"/>
            <a:chExt cx="3200400" cy="3657600"/>
          </a:xfrm>
        </p:grpSpPr>
        <p:sp>
          <p:nvSpPr>
            <p:cNvPr id="24" name="Rounded Rectangle 23"/>
            <p:cNvSpPr/>
            <p:nvPr/>
          </p:nvSpPr>
          <p:spPr>
            <a:xfrm>
              <a:off x="567712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567712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11"/>
          <p:cNvGrpSpPr/>
          <p:nvPr/>
        </p:nvGrpSpPr>
        <p:grpSpPr>
          <a:xfrm>
            <a:off x="5158493" y="1494007"/>
            <a:ext cx="2057400" cy="7315200"/>
            <a:chOff x="567712" y="1494007"/>
            <a:chExt cx="3200400" cy="3657600"/>
          </a:xfrm>
        </p:grpSpPr>
        <p:sp>
          <p:nvSpPr>
            <p:cNvPr id="27" name="Rounded Rectangle 26"/>
            <p:cNvSpPr/>
            <p:nvPr/>
          </p:nvSpPr>
          <p:spPr>
            <a:xfrm>
              <a:off x="567712" y="14940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567712" y="3322807"/>
              <a:ext cx="3200400" cy="1828800"/>
            </a:xfrm>
            <a:prstGeom prst="roundRect">
              <a:avLst/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 Kind Of Girl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137</cp:revision>
  <dcterms:created xsi:type="dcterms:W3CDTF">2014-11-02T14:46:11Z</dcterms:created>
  <dcterms:modified xsi:type="dcterms:W3CDTF">2014-11-10T13:50:29Z</dcterms:modified>
</cp:coreProperties>
</file>