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23750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Basic Shape Folds – Large Triangles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13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-136491" y="1139808"/>
            <a:ext cx="8045381" cy="8009678"/>
            <a:chOff x="-136491" y="1139808"/>
            <a:chExt cx="8045381" cy="8009678"/>
          </a:xfrm>
        </p:grpSpPr>
        <p:sp>
          <p:nvSpPr>
            <p:cNvPr id="51" name="Isosceles Triangle 50"/>
            <p:cNvSpPr/>
            <p:nvPr/>
          </p:nvSpPr>
          <p:spPr>
            <a:xfrm rot="19270376">
              <a:off x="-136491" y="1139808"/>
              <a:ext cx="5222601" cy="4502243"/>
            </a:xfrm>
            <a:prstGeom prst="triangle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51"/>
            <p:cNvSpPr/>
            <p:nvPr/>
          </p:nvSpPr>
          <p:spPr>
            <a:xfrm rot="8470376">
              <a:off x="2686289" y="4647243"/>
              <a:ext cx="5222601" cy="4502243"/>
            </a:xfrm>
            <a:prstGeom prst="triangle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 Kind Of Girl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154</cp:revision>
  <dcterms:created xsi:type="dcterms:W3CDTF">2014-11-02T14:46:11Z</dcterms:created>
  <dcterms:modified xsi:type="dcterms:W3CDTF">2014-11-10T14:03:44Z</dcterms:modified>
</cp:coreProperties>
</file>