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237500" y="43140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Basic Shape Folds – Large Rectangle Rounded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12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3" name="Group 12"/>
          <p:cNvGrpSpPr/>
          <p:nvPr/>
        </p:nvGrpSpPr>
        <p:grpSpPr>
          <a:xfrm>
            <a:off x="687232" y="1494007"/>
            <a:ext cx="6400800" cy="6400800"/>
            <a:chOff x="567712" y="1494007"/>
            <a:chExt cx="3200400" cy="3657600"/>
          </a:xfrm>
        </p:grpSpPr>
        <p:sp>
          <p:nvSpPr>
            <p:cNvPr id="44" name="Rounded Rectangle 43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 Kind Of Girl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146</cp:revision>
  <dcterms:created xsi:type="dcterms:W3CDTF">2014-11-02T14:46:11Z</dcterms:created>
  <dcterms:modified xsi:type="dcterms:W3CDTF">2014-11-10T13:53:27Z</dcterms:modified>
</cp:coreProperties>
</file>