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504" y="6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3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1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91310" y="466573"/>
            <a:ext cx="59161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impleKindOfGirl"/>
                <a:cs typeface="SimpleKindOfGirl"/>
              </a:rPr>
              <a:t>Accordion – 8 Rounded Rectangle Short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48192" y="466573"/>
            <a:ext cx="10308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SimpleKindOfGirl"/>
                <a:cs typeface="SimpleKindOfGirl"/>
              </a:rPr>
              <a:t>4 -3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48192" y="9591523"/>
            <a:ext cx="6872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SimpleKindOfGirl"/>
                <a:cs typeface="SimpleKindOfGirl"/>
              </a:rPr>
              <a:t>©  2014 </a:t>
            </a:r>
            <a:r>
              <a:rPr lang="en-US" sz="1000" dirty="0" err="1" smtClean="0">
                <a:latin typeface="SimpleKindOfGirl"/>
                <a:cs typeface="SimpleKindOfGirl"/>
              </a:rPr>
              <a:t>erin</a:t>
            </a:r>
            <a:r>
              <a:rPr lang="en-US" sz="1000" dirty="0" smtClean="0">
                <a:latin typeface="SimpleKindOfGirl"/>
                <a:cs typeface="SimpleKindOfGirl"/>
              </a:rPr>
              <a:t> cobb		</a:t>
            </a:r>
            <a:r>
              <a:rPr lang="en-US" sz="1000" dirty="0" err="1" smtClean="0">
                <a:latin typeface="SimpleKindOfGirl"/>
                <a:cs typeface="SimpleKindOfGirl"/>
              </a:rPr>
              <a:t>freenotebooktemplates.com</a:t>
            </a:r>
            <a:endParaRPr lang="en-US" sz="1000" dirty="0">
              <a:latin typeface="SimpleKindOfGirl"/>
              <a:cs typeface="SimpleKindOfGirl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49539" y="1119477"/>
            <a:ext cx="6770934" cy="8214663"/>
            <a:chOff x="549539" y="1119477"/>
            <a:chExt cx="6770934" cy="8214663"/>
          </a:xfrm>
        </p:grpSpPr>
        <p:sp>
          <p:nvSpPr>
            <p:cNvPr id="8" name="Rectangle 7"/>
            <p:cNvSpPr>
              <a:spLocks/>
            </p:cNvSpPr>
            <p:nvPr/>
          </p:nvSpPr>
          <p:spPr>
            <a:xfrm rot="10800000">
              <a:off x="791806" y="1119477"/>
              <a:ext cx="2823611" cy="4572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3.6</a:t>
              </a:r>
            </a:p>
            <a:p>
              <a:pPr algn="ctr"/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9539" y="1576678"/>
              <a:ext cx="3291840" cy="1929749"/>
            </a:xfrm>
            <a:prstGeom prst="roundRect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9539" y="3518190"/>
              <a:ext cx="3291840" cy="1929749"/>
            </a:xfrm>
            <a:prstGeom prst="roundRect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49540" y="5459702"/>
              <a:ext cx="3291840" cy="1929749"/>
            </a:xfrm>
            <a:prstGeom prst="roundRect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49539" y="7404391"/>
              <a:ext cx="3291840" cy="1929749"/>
            </a:xfrm>
            <a:prstGeom prst="roundRect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153985" y="1690978"/>
              <a:ext cx="3039666" cy="1713448"/>
            </a:xfrm>
            <a:prstGeom prst="roundRect">
              <a:avLst/>
            </a:prstGeom>
            <a:solidFill>
              <a:srgbClr val="FFFFFF"/>
            </a:solidFill>
            <a:ln w="38100" cap="flat" cmpd="sng" algn="ctr">
              <a:solidFill>
                <a:srgbClr val="000000"/>
              </a:solidFill>
              <a:prstDash val="dot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028632" y="1119477"/>
              <a:ext cx="3291841" cy="8214663"/>
              <a:chOff x="4028632" y="1119477"/>
              <a:chExt cx="3291841" cy="8214663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 rot="10800000">
                <a:off x="4242885" y="1119477"/>
                <a:ext cx="2853491" cy="457200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3.6</a:t>
                </a:r>
              </a:p>
              <a:p>
                <a:pPr algn="ctr"/>
                <a:endParaRPr lang="en-US" dirty="0"/>
              </a:p>
            </p:txBody>
          </p:sp>
          <p:sp>
            <p:nvSpPr>
              <p:cNvPr id="16" name="Rounded Rectangle 15"/>
              <p:cNvSpPr/>
              <p:nvPr/>
            </p:nvSpPr>
            <p:spPr>
              <a:xfrm>
                <a:off x="4028632" y="1576678"/>
                <a:ext cx="3291840" cy="1929749"/>
              </a:xfrm>
              <a:prstGeom prst="roundRect">
                <a:avLst/>
              </a:prstGeom>
              <a:solidFill>
                <a:srgbClr val="FFFFFF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4028632" y="3518190"/>
                <a:ext cx="3291840" cy="1929749"/>
              </a:xfrm>
              <a:prstGeom prst="roundRect">
                <a:avLst/>
              </a:prstGeom>
              <a:solidFill>
                <a:srgbClr val="FFFFFF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ounded Rectangle 17"/>
              <p:cNvSpPr/>
              <p:nvPr/>
            </p:nvSpPr>
            <p:spPr>
              <a:xfrm>
                <a:off x="4028633" y="5459702"/>
                <a:ext cx="3291840" cy="1929749"/>
              </a:xfrm>
              <a:prstGeom prst="roundRect">
                <a:avLst/>
              </a:prstGeom>
              <a:solidFill>
                <a:srgbClr val="FFFFFF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4028632" y="7404391"/>
                <a:ext cx="3291840" cy="1929749"/>
              </a:xfrm>
              <a:prstGeom prst="roundRect">
                <a:avLst/>
              </a:prstGeom>
              <a:solidFill>
                <a:srgbClr val="FFFFFF"/>
              </a:solidFill>
              <a:ln w="2857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578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SimpleKindOfGirl</vt:lpstr>
      <vt:lpstr>Office Theme</vt:lpstr>
      <vt:lpstr>PowerPoint Presentation</vt:lpstr>
    </vt:vector>
  </TitlesOfParts>
  <Company>CobbFly Enterprises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Cobb</dc:creator>
  <cp:lastModifiedBy>Cece Mariano</cp:lastModifiedBy>
  <cp:revision>72</cp:revision>
  <dcterms:created xsi:type="dcterms:W3CDTF">2014-11-02T14:46:11Z</dcterms:created>
  <dcterms:modified xsi:type="dcterms:W3CDTF">2014-11-06T01:10:02Z</dcterms:modified>
</cp:coreProperties>
</file>