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73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91310" y="396233"/>
            <a:ext cx="59161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Accordion – 8 Rounded Rectangle Long (page 1)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8192" y="396233"/>
            <a:ext cx="90582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4 -4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0" name="Group 31"/>
          <p:cNvGrpSpPr/>
          <p:nvPr/>
        </p:nvGrpSpPr>
        <p:grpSpPr>
          <a:xfrm>
            <a:off x="683999" y="1269807"/>
            <a:ext cx="6400800" cy="8214663"/>
            <a:chOff x="549539" y="1119477"/>
            <a:chExt cx="3291841" cy="8214663"/>
          </a:xfrm>
        </p:grpSpPr>
        <p:sp>
          <p:nvSpPr>
            <p:cNvPr id="21" name="Rectangle 20"/>
            <p:cNvSpPr>
              <a:spLocks/>
            </p:cNvSpPr>
            <p:nvPr/>
          </p:nvSpPr>
          <p:spPr>
            <a:xfrm rot="10800000">
              <a:off x="791806" y="1119477"/>
              <a:ext cx="2823611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3.6</a:t>
              </a:r>
            </a:p>
            <a:p>
              <a:pPr algn="ctr"/>
              <a:endParaRPr lang="en-US" dirty="0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549539" y="1576678"/>
              <a:ext cx="3291840" cy="1929749"/>
            </a:xfrm>
            <a:prstGeom prst="roundRect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549539" y="3518190"/>
              <a:ext cx="3291840" cy="1929749"/>
            </a:xfrm>
            <a:prstGeom prst="roundRect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49540" y="5459702"/>
              <a:ext cx="3291840" cy="1929749"/>
            </a:xfrm>
            <a:prstGeom prst="roundRect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549539" y="7404391"/>
              <a:ext cx="3291840" cy="1929749"/>
            </a:xfrm>
            <a:prstGeom prst="roundRect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91310" y="396233"/>
            <a:ext cx="59161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Accordion – 8 Rounded Rectangle Long (page </a:t>
            </a:r>
            <a:r>
              <a:rPr lang="en-US" sz="2500" dirty="0" smtClean="0">
                <a:latin typeface="SimpleKindOfGirl"/>
                <a:cs typeface="SimpleKindOfGirl"/>
              </a:rPr>
              <a:t>2)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8192" y="396233"/>
            <a:ext cx="90582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4 -4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4" name="Group 31"/>
          <p:cNvGrpSpPr/>
          <p:nvPr/>
        </p:nvGrpSpPr>
        <p:grpSpPr>
          <a:xfrm>
            <a:off x="683999" y="1269807"/>
            <a:ext cx="6400800" cy="8214663"/>
            <a:chOff x="549539" y="1119477"/>
            <a:chExt cx="3291841" cy="8214663"/>
          </a:xfrm>
        </p:grpSpPr>
        <p:sp>
          <p:nvSpPr>
            <p:cNvPr id="15" name="Rectangle 14"/>
            <p:cNvSpPr>
              <a:spLocks/>
            </p:cNvSpPr>
            <p:nvPr/>
          </p:nvSpPr>
          <p:spPr>
            <a:xfrm rot="10800000">
              <a:off x="791806" y="1119477"/>
              <a:ext cx="2823611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3.6</a:t>
              </a:r>
            </a:p>
            <a:p>
              <a:pPr algn="ctr"/>
              <a:endParaRPr lang="en-US" dirty="0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49539" y="1576678"/>
              <a:ext cx="3291840" cy="1929749"/>
            </a:xfrm>
            <a:prstGeom prst="roundRect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49539" y="3518190"/>
              <a:ext cx="3291840" cy="1929749"/>
            </a:xfrm>
            <a:prstGeom prst="roundRect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49540" y="5459702"/>
              <a:ext cx="3291840" cy="1929749"/>
            </a:xfrm>
            <a:prstGeom prst="roundRect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549539" y="7404391"/>
              <a:ext cx="3291840" cy="1929749"/>
            </a:xfrm>
            <a:prstGeom prst="roundRect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66653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36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SimpleKindOfGirl</vt:lpstr>
      <vt:lpstr>Office Theme</vt:lpstr>
      <vt:lpstr>PowerPoint Presentation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84</cp:revision>
  <dcterms:created xsi:type="dcterms:W3CDTF">2014-11-02T14:46:11Z</dcterms:created>
  <dcterms:modified xsi:type="dcterms:W3CDTF">2015-04-25T15:34:00Z</dcterms:modified>
</cp:coreProperties>
</file>