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8 Rectangle Short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4 -1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49539" y="1119477"/>
            <a:ext cx="6681294" cy="8229601"/>
            <a:chOff x="549539" y="1119477"/>
            <a:chExt cx="6681294" cy="8229601"/>
          </a:xfrm>
        </p:grpSpPr>
        <p:sp>
          <p:nvSpPr>
            <p:cNvPr id="11" name="Rectangle 10"/>
            <p:cNvSpPr>
              <a:spLocks/>
            </p:cNvSpPr>
            <p:nvPr/>
          </p:nvSpPr>
          <p:spPr>
            <a:xfrm rot="10800000">
              <a:off x="549540" y="1576677"/>
              <a:ext cx="3291840" cy="7772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12" name="Rectangle 11"/>
            <p:cNvSpPr>
              <a:spLocks/>
            </p:cNvSpPr>
            <p:nvPr/>
          </p:nvSpPr>
          <p:spPr>
            <a:xfrm rot="10800000">
              <a:off x="549539" y="1119477"/>
              <a:ext cx="329184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549539" y="3504838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49539" y="5446350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9539" y="7387862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>
              <a:spLocks/>
            </p:cNvSpPr>
            <p:nvPr/>
          </p:nvSpPr>
          <p:spPr>
            <a:xfrm rot="10800000">
              <a:off x="3938993" y="1576678"/>
              <a:ext cx="3291840" cy="7772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17" name="Rectangle 16"/>
            <p:cNvSpPr>
              <a:spLocks/>
            </p:cNvSpPr>
            <p:nvPr/>
          </p:nvSpPr>
          <p:spPr>
            <a:xfrm rot="10800000">
              <a:off x="3938992" y="1119478"/>
              <a:ext cx="329184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938992" y="3504839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938992" y="5446351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938992" y="7387863"/>
              <a:ext cx="329184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16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49</cp:revision>
  <dcterms:created xsi:type="dcterms:W3CDTF">2014-11-02T14:46:11Z</dcterms:created>
  <dcterms:modified xsi:type="dcterms:W3CDTF">2014-11-06T00:54:22Z</dcterms:modified>
</cp:coreProperties>
</file>