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43140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Accordion – 8 Rectangle Short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8192" y="43140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4 -1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549539" y="1119477"/>
            <a:ext cx="6681294" cy="8229601"/>
            <a:chOff x="549539" y="1119477"/>
            <a:chExt cx="6681294" cy="8229601"/>
          </a:xfrm>
        </p:grpSpPr>
        <p:sp>
          <p:nvSpPr>
            <p:cNvPr id="11" name="Rectangle 10"/>
            <p:cNvSpPr>
              <a:spLocks/>
            </p:cNvSpPr>
            <p:nvPr/>
          </p:nvSpPr>
          <p:spPr>
            <a:xfrm rot="10800000">
              <a:off x="549540" y="1576677"/>
              <a:ext cx="3291840" cy="7772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3.6</a:t>
              </a:r>
            </a:p>
            <a:p>
              <a:pPr algn="ctr"/>
              <a:endParaRPr lang="en-US" dirty="0"/>
            </a:p>
          </p:txBody>
        </p:sp>
        <p:sp>
          <p:nvSpPr>
            <p:cNvPr id="12" name="Rectangle 11"/>
            <p:cNvSpPr>
              <a:spLocks/>
            </p:cNvSpPr>
            <p:nvPr/>
          </p:nvSpPr>
          <p:spPr>
            <a:xfrm rot="10800000">
              <a:off x="549539" y="1119477"/>
              <a:ext cx="3291840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3.6</a:t>
              </a:r>
            </a:p>
            <a:p>
              <a:pPr algn="ctr"/>
              <a:endParaRPr lang="en-US" dirty="0"/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549539" y="3504838"/>
              <a:ext cx="3291840" cy="1588"/>
            </a:xfrm>
            <a:prstGeom prst="line">
              <a:avLst/>
            </a:prstGeom>
            <a:ln>
              <a:solidFill>
                <a:srgbClr val="000000"/>
              </a:solidFill>
              <a:prstDash val="dash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549539" y="5446350"/>
              <a:ext cx="3291840" cy="1588"/>
            </a:xfrm>
            <a:prstGeom prst="line">
              <a:avLst/>
            </a:prstGeom>
            <a:ln>
              <a:solidFill>
                <a:srgbClr val="000000"/>
              </a:solidFill>
              <a:prstDash val="dash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549539" y="7387862"/>
              <a:ext cx="3291840" cy="1588"/>
            </a:xfrm>
            <a:prstGeom prst="line">
              <a:avLst/>
            </a:prstGeom>
            <a:ln>
              <a:solidFill>
                <a:srgbClr val="000000"/>
              </a:solidFill>
              <a:prstDash val="dash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>
              <a:spLocks/>
            </p:cNvSpPr>
            <p:nvPr/>
          </p:nvSpPr>
          <p:spPr>
            <a:xfrm rot="10800000">
              <a:off x="3938993" y="1576678"/>
              <a:ext cx="3291840" cy="7772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3.6</a:t>
              </a:r>
            </a:p>
            <a:p>
              <a:pPr algn="ctr"/>
              <a:endParaRPr lang="en-US" dirty="0"/>
            </a:p>
          </p:txBody>
        </p:sp>
        <p:sp>
          <p:nvSpPr>
            <p:cNvPr id="17" name="Rectangle 16"/>
            <p:cNvSpPr>
              <a:spLocks/>
            </p:cNvSpPr>
            <p:nvPr/>
          </p:nvSpPr>
          <p:spPr>
            <a:xfrm rot="10800000">
              <a:off x="3938992" y="1119478"/>
              <a:ext cx="3291840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3.6</a:t>
              </a:r>
            </a:p>
            <a:p>
              <a:pPr algn="ctr"/>
              <a:endParaRPr lang="en-US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3938992" y="3504839"/>
              <a:ext cx="3291840" cy="1588"/>
            </a:xfrm>
            <a:prstGeom prst="line">
              <a:avLst/>
            </a:prstGeom>
            <a:ln>
              <a:solidFill>
                <a:srgbClr val="000000"/>
              </a:solidFill>
              <a:prstDash val="dash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3938992" y="5446351"/>
              <a:ext cx="3291840" cy="1588"/>
            </a:xfrm>
            <a:prstGeom prst="line">
              <a:avLst/>
            </a:prstGeom>
            <a:ln>
              <a:solidFill>
                <a:srgbClr val="000000"/>
              </a:solidFill>
              <a:prstDash val="dash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3938992" y="7387863"/>
              <a:ext cx="3291840" cy="1588"/>
            </a:xfrm>
            <a:prstGeom prst="line">
              <a:avLst/>
            </a:prstGeom>
            <a:ln>
              <a:solidFill>
                <a:srgbClr val="000000"/>
              </a:solidFill>
              <a:prstDash val="dash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16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49</cp:revision>
  <dcterms:created xsi:type="dcterms:W3CDTF">2014-11-02T14:46:11Z</dcterms:created>
  <dcterms:modified xsi:type="dcterms:W3CDTF">2014-11-06T00:54:22Z</dcterms:modified>
</cp:coreProperties>
</file>