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73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38555" y="46657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Accordion – 8 Rectangle Long (page 1)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0607" y="46657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4 -2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1142999" y="1119479"/>
            <a:ext cx="5503604" cy="8229600"/>
            <a:chOff x="1142999" y="1119479"/>
            <a:chExt cx="5503604" cy="8229600"/>
          </a:xfrm>
        </p:grpSpPr>
        <p:sp>
          <p:nvSpPr>
            <p:cNvPr id="71" name="Rectangle 70"/>
            <p:cNvSpPr>
              <a:spLocks/>
            </p:cNvSpPr>
            <p:nvPr/>
          </p:nvSpPr>
          <p:spPr>
            <a:xfrm rot="10800000">
              <a:off x="1143000" y="1576679"/>
              <a:ext cx="5486400" cy="7772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3.6</a:t>
              </a:r>
            </a:p>
            <a:p>
              <a:pPr algn="ctr"/>
              <a:endParaRPr lang="en-US" dirty="0"/>
            </a:p>
          </p:txBody>
        </p:sp>
        <p:sp>
          <p:nvSpPr>
            <p:cNvPr id="72" name="Rectangle 71"/>
            <p:cNvSpPr>
              <a:spLocks/>
            </p:cNvSpPr>
            <p:nvPr/>
          </p:nvSpPr>
          <p:spPr>
            <a:xfrm rot="10800000">
              <a:off x="1142999" y="1119479"/>
              <a:ext cx="5486400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3.6</a:t>
              </a:r>
            </a:p>
            <a:p>
              <a:pPr algn="ctr"/>
              <a:endParaRPr lang="en-US" dirty="0"/>
            </a:p>
          </p:txBody>
        </p:sp>
        <p:cxnSp>
          <p:nvCxnSpPr>
            <p:cNvPr id="73" name="Straight Connector 72"/>
            <p:cNvCxnSpPr/>
            <p:nvPr/>
          </p:nvCxnSpPr>
          <p:spPr>
            <a:xfrm>
              <a:off x="1160203" y="3504839"/>
              <a:ext cx="548640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1160203" y="5446351"/>
              <a:ext cx="548640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1160203" y="7387863"/>
              <a:ext cx="548640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38555" y="46657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Accordion – 8 Rectangle Long (page </a:t>
            </a:r>
            <a:r>
              <a:rPr lang="en-US" sz="2500" dirty="0" smtClean="0">
                <a:latin typeface="SimpleKindOfGirl"/>
                <a:cs typeface="SimpleKindOfGirl"/>
              </a:rPr>
              <a:t>2)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0607" y="46657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4 -2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142999" y="1119479"/>
            <a:ext cx="5503604" cy="8229600"/>
            <a:chOff x="1142999" y="1119479"/>
            <a:chExt cx="5503604" cy="8229600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 rot="10800000">
              <a:off x="1143000" y="1576679"/>
              <a:ext cx="5486400" cy="7772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3.6</a:t>
              </a:r>
            </a:p>
            <a:p>
              <a:pPr algn="ctr"/>
              <a:endParaRPr lang="en-US" dirty="0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 rot="10800000">
              <a:off x="1142999" y="1119479"/>
              <a:ext cx="5486400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3.6</a:t>
              </a:r>
            </a:p>
            <a:p>
              <a:pPr algn="ctr"/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1160203" y="3504839"/>
              <a:ext cx="548640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160203" y="5446351"/>
              <a:ext cx="548640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160203" y="7387863"/>
              <a:ext cx="548640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87332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36</Words>
  <Application>Microsoft Office PowerPoint</Application>
  <PresentationFormat>Custom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SimpleKindOfGirl</vt:lpstr>
      <vt:lpstr>Office Theme</vt:lpstr>
      <vt:lpstr>PowerPoint Presentation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57</cp:revision>
  <dcterms:created xsi:type="dcterms:W3CDTF">2014-11-02T14:46:11Z</dcterms:created>
  <dcterms:modified xsi:type="dcterms:W3CDTF">2015-04-25T15:31:40Z</dcterms:modified>
</cp:coreProperties>
</file>