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</a:t>
            </a:r>
            <a:r>
              <a:rPr lang="en-US" sz="2500" dirty="0" smtClean="0">
                <a:latin typeface="SimpleKindOfGirl"/>
                <a:cs typeface="SimpleKindOfGirl"/>
              </a:rPr>
              <a:t>8 </a:t>
            </a:r>
            <a:r>
              <a:rPr lang="en-US" sz="2500" dirty="0">
                <a:latin typeface="SimpleKindOfGirl"/>
                <a:cs typeface="SimpleKindOfGirl"/>
              </a:rPr>
              <a:t>Heart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90582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smtClean="0">
                <a:latin typeface="SimpleKindOfGirl"/>
                <a:cs typeface="SimpleKindOfGirl"/>
              </a:rPr>
              <a:t>-6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-543640" y="2483867"/>
            <a:ext cx="8557144" cy="5557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100</cp:revision>
  <dcterms:created xsi:type="dcterms:W3CDTF">2014-11-02T14:46:11Z</dcterms:created>
  <dcterms:modified xsi:type="dcterms:W3CDTF">2014-11-06T01:48:19Z</dcterms:modified>
</cp:coreProperties>
</file>