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4 Heart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905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smtClean="0">
                <a:latin typeface="SimpleKindOfGirl"/>
                <a:cs typeface="SimpleKindOfGirl"/>
              </a:rPr>
              <a:t>-5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5400000">
            <a:off x="-543045" y="3807642"/>
            <a:ext cx="8522463" cy="286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97</cp:revision>
  <dcterms:created xsi:type="dcterms:W3CDTF">2014-11-02T14:46:11Z</dcterms:created>
  <dcterms:modified xsi:type="dcterms:W3CDTF">2014-11-06T01:46:34Z</dcterms:modified>
</cp:coreProperties>
</file>