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738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56140" y="64242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 err="1">
                <a:latin typeface="SimpleKindOfGirl"/>
                <a:cs typeface="SimpleKindOfGirl"/>
              </a:rPr>
              <a:t>Flapbook</a:t>
            </a:r>
            <a:r>
              <a:rPr lang="en-US" sz="2500" dirty="0">
                <a:latin typeface="SimpleKindOfGirl"/>
                <a:cs typeface="SimpleKindOfGirl"/>
              </a:rPr>
              <a:t> – Basic 6 Flap Small (page 1)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48192" y="642423"/>
            <a:ext cx="103084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latin typeface="SimpleKindOfGirl"/>
                <a:cs typeface="SimpleKindOfGirl"/>
              </a:rPr>
              <a:t>3 -2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204" name="Group 203"/>
          <p:cNvGrpSpPr/>
          <p:nvPr/>
        </p:nvGrpSpPr>
        <p:grpSpPr>
          <a:xfrm>
            <a:off x="685800" y="1358900"/>
            <a:ext cx="6400801" cy="7739602"/>
            <a:chOff x="685800" y="1358900"/>
            <a:chExt cx="6400801" cy="7739602"/>
          </a:xfrm>
        </p:grpSpPr>
        <p:sp>
          <p:nvSpPr>
            <p:cNvPr id="205" name="Rectangle 204"/>
            <p:cNvSpPr>
              <a:spLocks/>
            </p:cNvSpPr>
            <p:nvPr/>
          </p:nvSpPr>
          <p:spPr>
            <a:xfrm rot="16200000">
              <a:off x="2057400" y="-12700"/>
              <a:ext cx="3657600" cy="64008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6" name="Straight Connector 205"/>
            <p:cNvCxnSpPr/>
            <p:nvPr/>
          </p:nvCxnSpPr>
          <p:spPr>
            <a:xfrm rot="5400000">
              <a:off x="3458881" y="3187699"/>
              <a:ext cx="3657601" cy="1588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7" name="Rectangle 206"/>
            <p:cNvSpPr>
              <a:spLocks/>
            </p:cNvSpPr>
            <p:nvPr/>
          </p:nvSpPr>
          <p:spPr>
            <a:xfrm rot="16200000">
              <a:off x="2057401" y="4069301"/>
              <a:ext cx="3657600" cy="64008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8" name="Straight Connector 207"/>
            <p:cNvCxnSpPr/>
            <p:nvPr/>
          </p:nvCxnSpPr>
          <p:spPr>
            <a:xfrm rot="5400000">
              <a:off x="2878013" y="7268908"/>
              <a:ext cx="3657601" cy="1588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25785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56140" y="64242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 err="1">
                <a:latin typeface="SimpleKindOfGirl"/>
                <a:cs typeface="SimpleKindOfGirl"/>
              </a:rPr>
              <a:t>Flapbook</a:t>
            </a:r>
            <a:r>
              <a:rPr lang="en-US" sz="2500" dirty="0">
                <a:latin typeface="SimpleKindOfGirl"/>
                <a:cs typeface="SimpleKindOfGirl"/>
              </a:rPr>
              <a:t> – Basic 6 Flap Small (page </a:t>
            </a:r>
            <a:r>
              <a:rPr lang="en-US" sz="2500" dirty="0" smtClean="0">
                <a:latin typeface="SimpleKindOfGirl"/>
                <a:cs typeface="SimpleKindOfGirl"/>
              </a:rPr>
              <a:t>2)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8192" y="642423"/>
            <a:ext cx="103084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latin typeface="SimpleKindOfGirl"/>
                <a:cs typeface="SimpleKindOfGirl"/>
              </a:rPr>
              <a:t>3 -2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685802" y="1538827"/>
            <a:ext cx="6400800" cy="3657601"/>
            <a:chOff x="685802" y="1538827"/>
            <a:chExt cx="6400800" cy="3657601"/>
          </a:xfrm>
        </p:grpSpPr>
        <p:sp>
          <p:nvSpPr>
            <p:cNvPr id="8" name="Rectangle 7"/>
            <p:cNvSpPr>
              <a:spLocks/>
            </p:cNvSpPr>
            <p:nvPr/>
          </p:nvSpPr>
          <p:spPr>
            <a:xfrm rot="16200000">
              <a:off x="2057402" y="167228"/>
              <a:ext cx="3657600" cy="64008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/>
            <p:cNvCxnSpPr/>
            <p:nvPr/>
          </p:nvCxnSpPr>
          <p:spPr>
            <a:xfrm rot="5400000">
              <a:off x="2280619" y="3366834"/>
              <a:ext cx="3657601" cy="1588"/>
            </a:xfrm>
            <a:prstGeom prst="line">
              <a:avLst/>
            </a:prstGeom>
            <a:ln>
              <a:solidFill>
                <a:schemeClr val="tx1"/>
              </a:solidFill>
              <a:prstDash val="dash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377221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34</Words>
  <Application>Microsoft Office PowerPoint</Application>
  <PresentationFormat>Custom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SimpleKindOfGirl</vt:lpstr>
      <vt:lpstr>Office Theme</vt:lpstr>
      <vt:lpstr>PowerPoint Presentation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53</cp:revision>
  <dcterms:created xsi:type="dcterms:W3CDTF">2014-11-02T14:46:11Z</dcterms:created>
  <dcterms:modified xsi:type="dcterms:W3CDTF">2015-04-24T17:00:16Z</dcterms:modified>
</cp:coreProperties>
</file>